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74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8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90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9718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35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6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42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65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5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73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5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1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5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67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4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35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7137274-5E85-4CD7-8F2A-DFA8ACD865BF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5B2DE7-5CEF-48D6-9005-1755198C6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8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Linux &amp; windows instances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by team </a:t>
            </a:r>
            <a:r>
              <a:rPr lang="en-US" dirty="0" err="1" smtClean="0">
                <a:sym typeface="Wingdings" panose="05000000000000000000" pitchFamily="2" charset="2"/>
              </a:rPr>
              <a:t>aws</a:t>
            </a:r>
            <a:r>
              <a:rPr lang="en-US" dirty="0" smtClean="0">
                <a:sym typeface="Wingdings" panose="05000000000000000000" pitchFamily="2" charset="2"/>
              </a:rPr>
              <a:t> 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95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5802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8- key pair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77" y="1266093"/>
            <a:ext cx="7560109" cy="4264269"/>
          </a:xfrm>
        </p:spPr>
      </p:pic>
    </p:spTree>
    <p:extLst>
      <p:ext uri="{BB962C8B-B14F-4D97-AF65-F5344CB8AC3E}">
        <p14:creationId xmlns:p14="http://schemas.microsoft.com/office/powerpoint/2010/main" val="121290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677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Output of </a:t>
            </a:r>
            <a:r>
              <a:rPr lang="en-US" dirty="0" err="1" smtClean="0"/>
              <a:t>linux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15" y="1292470"/>
            <a:ext cx="8581293" cy="4229100"/>
          </a:xfrm>
        </p:spPr>
      </p:pic>
    </p:spTree>
    <p:extLst>
      <p:ext uri="{BB962C8B-B14F-4D97-AF65-F5344CB8AC3E}">
        <p14:creationId xmlns:p14="http://schemas.microsoft.com/office/powerpoint/2010/main" val="133330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Output of windows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3"/>
          <a:stretch/>
        </p:blipFill>
        <p:spPr>
          <a:xfrm>
            <a:off x="1213337" y="1441450"/>
            <a:ext cx="8255977" cy="4036158"/>
          </a:xfrm>
        </p:spPr>
      </p:pic>
    </p:spTree>
    <p:extLst>
      <p:ext uri="{BB962C8B-B14F-4D97-AF65-F5344CB8AC3E}">
        <p14:creationId xmlns:p14="http://schemas.microsoft.com/office/powerpoint/2010/main" val="222037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597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1-How to choose  </a:t>
            </a:r>
            <a:r>
              <a:rPr lang="en-US" dirty="0" err="1" smtClean="0"/>
              <a:t>linux</a:t>
            </a:r>
            <a:r>
              <a:rPr lang="en-US" dirty="0" smtClean="0"/>
              <a:t> image (</a:t>
            </a:r>
            <a:r>
              <a:rPr lang="en-US" dirty="0" err="1" smtClean="0"/>
              <a:t>os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69" y="1460134"/>
            <a:ext cx="8801099" cy="4090987"/>
          </a:xfrm>
        </p:spPr>
      </p:pic>
    </p:spTree>
    <p:extLst>
      <p:ext uri="{BB962C8B-B14F-4D97-AF65-F5344CB8AC3E}">
        <p14:creationId xmlns:p14="http://schemas.microsoft.com/office/powerpoint/2010/main" val="9979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3956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1-How to choose windows image (</a:t>
            </a:r>
            <a:r>
              <a:rPr lang="en-US" dirty="0" err="1" smtClean="0"/>
              <a:t>os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6" y="1476374"/>
            <a:ext cx="8695592" cy="4062779"/>
          </a:xfrm>
        </p:spPr>
      </p:pic>
    </p:spTree>
    <p:extLst>
      <p:ext uri="{BB962C8B-B14F-4D97-AF65-F5344CB8AC3E}">
        <p14:creationId xmlns:p14="http://schemas.microsoft.com/office/powerpoint/2010/main" val="85747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5451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2-instance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2" y="1310054"/>
            <a:ext cx="8440615" cy="4273061"/>
          </a:xfrm>
        </p:spPr>
      </p:pic>
    </p:spTree>
    <p:extLst>
      <p:ext uri="{BB962C8B-B14F-4D97-AF65-F5344CB8AC3E}">
        <p14:creationId xmlns:p14="http://schemas.microsoft.com/office/powerpoint/2010/main" val="73273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5099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3-configure instance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327150"/>
            <a:ext cx="8224308" cy="4229588"/>
          </a:xfrm>
        </p:spPr>
      </p:pic>
    </p:spTree>
    <p:extLst>
      <p:ext uri="{BB962C8B-B14F-4D97-AF65-F5344CB8AC3E}">
        <p14:creationId xmlns:p14="http://schemas.microsoft.com/office/powerpoint/2010/main" val="66396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553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</a:t>
            </a:r>
            <a:r>
              <a:rPr lang="en-US" dirty="0"/>
              <a:t>4</a:t>
            </a:r>
            <a:r>
              <a:rPr lang="en-US" dirty="0" smtClean="0"/>
              <a:t>-add storage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1389063"/>
            <a:ext cx="8299938" cy="4185260"/>
          </a:xfrm>
        </p:spPr>
      </p:pic>
    </p:spTree>
    <p:extLst>
      <p:ext uri="{BB962C8B-B14F-4D97-AF65-F5344CB8AC3E}">
        <p14:creationId xmlns:p14="http://schemas.microsoft.com/office/powerpoint/2010/main" val="47970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5363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5-add tags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6" y="1292470"/>
            <a:ext cx="8223548" cy="4237892"/>
          </a:xfrm>
        </p:spPr>
      </p:pic>
    </p:spTree>
    <p:extLst>
      <p:ext uri="{BB962C8B-B14F-4D97-AF65-F5344CB8AC3E}">
        <p14:creationId xmlns:p14="http://schemas.microsoft.com/office/powerpoint/2010/main" val="298400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6154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6-configure security groups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1301264"/>
            <a:ext cx="7742142" cy="4264268"/>
          </a:xfrm>
        </p:spPr>
      </p:pic>
    </p:spTree>
    <p:extLst>
      <p:ext uri="{BB962C8B-B14F-4D97-AF65-F5344CB8AC3E}">
        <p14:creationId xmlns:p14="http://schemas.microsoft.com/office/powerpoint/2010/main" val="366651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5099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7-review &amp; launch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406525"/>
            <a:ext cx="8039452" cy="4159006"/>
          </a:xfrm>
        </p:spPr>
      </p:pic>
    </p:spTree>
    <p:extLst>
      <p:ext uri="{BB962C8B-B14F-4D97-AF65-F5344CB8AC3E}">
        <p14:creationId xmlns:p14="http://schemas.microsoft.com/office/powerpoint/2010/main" val="3145149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26</TotalTime>
  <Words>59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Impact</vt:lpstr>
      <vt:lpstr>Wingdings</vt:lpstr>
      <vt:lpstr>Main Event</vt:lpstr>
      <vt:lpstr>Creating Linux &amp; windows instances</vt:lpstr>
      <vt:lpstr>Step 1-How to choose  linux image (os) </vt:lpstr>
      <vt:lpstr>Step 1-How to choose windows image (os)</vt:lpstr>
      <vt:lpstr>Step 2-instance types</vt:lpstr>
      <vt:lpstr>Step 3-configure instance details</vt:lpstr>
      <vt:lpstr>Step 4-add storage</vt:lpstr>
      <vt:lpstr>Step 5-add tags</vt:lpstr>
      <vt:lpstr>Step 6-configure security groups</vt:lpstr>
      <vt:lpstr>Step 7-review &amp; launch</vt:lpstr>
      <vt:lpstr>Step 8- key pair</vt:lpstr>
      <vt:lpstr>Output of linux</vt:lpstr>
      <vt:lpstr>Output of windows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Linux &amp; windows instances</dc:title>
  <dc:creator>Mukesh Ravi</dc:creator>
  <cp:lastModifiedBy>Mukesh Ravi</cp:lastModifiedBy>
  <cp:revision>3</cp:revision>
  <dcterms:created xsi:type="dcterms:W3CDTF">2021-09-24T06:10:50Z</dcterms:created>
  <dcterms:modified xsi:type="dcterms:W3CDTF">2021-09-24T06:37:39Z</dcterms:modified>
</cp:coreProperties>
</file>